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C"/>
    <a:srgbClr val="2794D2"/>
    <a:srgbClr val="F0649C"/>
    <a:srgbClr val="EE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21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7734-2FCD-4566-A6FF-F9F28FDC7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DD848-D16B-4BFC-A61B-C6ED82756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54C77-E01A-4D38-95D4-D50CA81A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05BEB-8E86-40C5-BEBA-1E9A55F1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0469F-42A7-455A-AFF3-8502FD1E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21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C144-2DD8-4F28-90EA-29AA4817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C1FCE-F8F4-492D-B9BB-81DB8076F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1F999-9994-49C4-8613-9F42F045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0DE0C-76FC-4044-9EBF-8CA74A12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71000-85F6-40F0-8166-4D31D023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65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CA687-9B45-44EB-B44E-1AD3A56F9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863D4-8685-48A9-8301-8557F04C2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5E8AF-6625-4C48-9540-4AF0AEF1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DF5DB-FAB1-4C81-B806-57CB230A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CB56-F127-4D94-ABB4-655F3D81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2A65-BFB6-4228-8881-0E57840B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DB4A-A74C-4AE5-9EF9-B255B917E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A4F3F-3436-4AC9-8BC8-D16B6994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63AC1-60DD-4104-AE39-0C4E4B8C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70E81-B0FE-48BF-A08E-1A538BB1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2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3F18-CAFC-4E69-A8F4-1A2DA4AC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0E35-7C87-4C56-BB26-7220E4B06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A98C6-B4A9-4774-8553-8AE178D5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7F564-87B4-4C99-AD6C-EC03AF7A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3762-3168-4ED2-9450-B8946770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08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9BC5-E2C1-4FAF-828B-4EDB8990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8C8D-718F-4EE7-B3DB-DBB319A49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90CE7-5EFC-4064-AC79-E051592D5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715CA-A0CC-4923-951A-949AA44AA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45EE6-A112-4C7C-A1C7-10CE74E1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D36A-E8B3-44E1-8BDE-8BF216B9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04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CD4F-F4FE-4CEA-8621-61DDCF42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84CF0-25D7-4339-843F-547DAC1C7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64139-F181-45C7-B86D-A59D0EA37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76DB8-7BC9-4134-921D-5A69B2B63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B02C6-A512-4A1F-BA39-BBACA80BD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F40BE-996F-486A-A4D2-DDE7AC85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F95D2-9C24-4E17-99A5-43A7ACEB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60203-4C2C-448F-A3C8-30E6E4D2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49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4C4C-625E-47C0-9B58-563003C6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F1FA4-3A66-4468-BE76-8CB20925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5F907-4783-4C8B-9EBF-62E3EB56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24DD7-F5B1-4E15-9541-3258811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6D825-2CD3-424F-9C24-2EA334DE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0BAD7-86CE-43F2-AFE7-CDA41C5F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0CD69-C07F-46D9-A68B-2BA5D3FA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15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FE4E-1C08-48D0-A371-A54BAD29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C768B-420F-4A5C-91CF-2B279BC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178CA-C42B-4C06-AA2C-D0B98D6D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F7120-40BE-45A4-8B9B-4706F264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DD39E-3008-410F-9D83-7BD96B73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DB5B9-763B-48AB-AD86-1CBF3249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44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196B-CBBE-4CA0-AB7A-D3D30D9B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74DC7-A1DA-4019-9BD3-BAD0A955F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61EA0-D09F-40DB-97CE-A8CFF4E29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A4168-09FA-482B-99D8-DA3A47C2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F42B5-23CF-446C-B42C-40911196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D539B-C893-4935-A88E-65264E8B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5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3F358-725E-441E-A762-C86B2EA82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34ED7-02E7-48E7-A56D-D2D0ED00D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4C3F5-EB89-4938-AE24-8AA9A03DB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D553-A3F9-4439-B05D-C2BDA4303321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3CF0C-81B2-44EB-B7D2-3AD2E27A0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5C7E0-FAF7-4B89-A03D-0ACF5F58F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518B-13C9-41B7-90AA-BBFF1EEE5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33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4.sv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3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7119DA6-A11B-4AEE-96FE-ADB2CF6BA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62" y="4972051"/>
            <a:ext cx="9041924" cy="116093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673E8CC-0673-447B-9E28-05EBB40546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1498" y="0"/>
            <a:ext cx="7813477" cy="6858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6417BF7D-14C8-4FEA-BEE9-9520238532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950" y="1197977"/>
            <a:ext cx="3009900" cy="8992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3C5B21-F61E-48BB-9703-007DA08E24ED}"/>
              </a:ext>
            </a:extLst>
          </p:cNvPr>
          <p:cNvSpPr txBox="1"/>
          <p:nvPr/>
        </p:nvSpPr>
        <p:spPr>
          <a:xfrm>
            <a:off x="624462" y="3331595"/>
            <a:ext cx="6486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>
                <a:solidFill>
                  <a:srgbClr val="005A9C"/>
                </a:solidFill>
                <a:latin typeface="Barlow Black" panose="00000A00000000000000" pitchFamily="2" charset="0"/>
              </a:rPr>
              <a:t>Downloadable</a:t>
            </a:r>
            <a:br>
              <a:rPr lang="en-CA" sz="4800" dirty="0">
                <a:solidFill>
                  <a:srgbClr val="005A9C"/>
                </a:solidFill>
                <a:latin typeface="Barlow Black" panose="00000A00000000000000" pitchFamily="2" charset="0"/>
              </a:rPr>
            </a:br>
            <a:r>
              <a:rPr lang="en-CA" sz="4800" dirty="0">
                <a:solidFill>
                  <a:srgbClr val="005A9C"/>
                </a:solidFill>
                <a:latin typeface="Barlow Black" panose="00000A00000000000000" pitchFamily="2" charset="0"/>
              </a:rPr>
              <a:t>Safety Icons</a:t>
            </a:r>
          </a:p>
        </p:txBody>
      </p:sp>
    </p:spTree>
    <p:extLst>
      <p:ext uri="{BB962C8B-B14F-4D97-AF65-F5344CB8AC3E}">
        <p14:creationId xmlns:p14="http://schemas.microsoft.com/office/powerpoint/2010/main" val="35129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C9172B4F-33D9-40B1-913F-27948C8FC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97226" y="0"/>
            <a:ext cx="7813477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B0D910-4B28-4C9C-A757-19A4C6E77B63}"/>
              </a:ext>
            </a:extLst>
          </p:cNvPr>
          <p:cNvSpPr/>
          <p:nvPr/>
        </p:nvSpPr>
        <p:spPr>
          <a:xfrm>
            <a:off x="0" y="0"/>
            <a:ext cx="1514475" cy="6858000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29DE46-777B-4D4B-B7AB-D7E630B8585C}"/>
              </a:ext>
            </a:extLst>
          </p:cNvPr>
          <p:cNvCxnSpPr>
            <a:cxnSpLocks/>
          </p:cNvCxnSpPr>
          <p:nvPr/>
        </p:nvCxnSpPr>
        <p:spPr>
          <a:xfrm>
            <a:off x="680621" y="1287260"/>
            <a:ext cx="10830758" cy="0"/>
          </a:xfrm>
          <a:prstGeom prst="line">
            <a:avLst/>
          </a:prstGeom>
          <a:ln w="57150">
            <a:solidFill>
              <a:srgbClr val="EEB3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9EE280-FEBB-4582-9611-963232DF2E5E}"/>
              </a:ext>
            </a:extLst>
          </p:cNvPr>
          <p:cNvSpPr txBox="1"/>
          <p:nvPr/>
        </p:nvSpPr>
        <p:spPr>
          <a:xfrm>
            <a:off x="1467047" y="561057"/>
            <a:ext cx="341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Barlow Medium" panose="00000600000000000000" pitchFamily="2" charset="0"/>
              </a:rPr>
              <a:t>Numbers, </a:t>
            </a:r>
            <a:r>
              <a:rPr lang="en-CA" sz="3600" b="1" dirty="0" err="1">
                <a:solidFill>
                  <a:schemeClr val="bg1"/>
                </a:solidFill>
                <a:latin typeface="Barlow Medium" panose="00000600000000000000" pitchFamily="2" charset="0"/>
              </a:rPr>
              <a:t>etc</a:t>
            </a:r>
            <a:endParaRPr lang="en-CA" sz="3600" b="1" dirty="0">
              <a:solidFill>
                <a:schemeClr val="bg1"/>
              </a:solidFill>
              <a:latin typeface="Barlow Medium" panose="000006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CEFAA-5D3C-4180-B793-C942AC2171ED}"/>
              </a:ext>
            </a:extLst>
          </p:cNvPr>
          <p:cNvSpPr/>
          <p:nvPr/>
        </p:nvSpPr>
        <p:spPr>
          <a:xfrm>
            <a:off x="680622" y="665825"/>
            <a:ext cx="713172" cy="452749"/>
          </a:xfrm>
          <a:prstGeom prst="rect">
            <a:avLst/>
          </a:prstGeom>
          <a:solidFill>
            <a:srgbClr val="F06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4F4C9-EB35-4D00-B08C-82D88543AE3A}"/>
              </a:ext>
            </a:extLst>
          </p:cNvPr>
          <p:cNvSpPr txBox="1"/>
          <p:nvPr/>
        </p:nvSpPr>
        <p:spPr>
          <a:xfrm>
            <a:off x="857493" y="547723"/>
            <a:ext cx="36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Barlow Medium" panose="00000600000000000000" pitchFamily="2" charset="0"/>
              </a:rPr>
              <a:t>1</a:t>
            </a:r>
            <a:endParaRPr lang="en-CA" b="1" dirty="0">
              <a:solidFill>
                <a:schemeClr val="bg1"/>
              </a:solidFill>
              <a:latin typeface="Barlow Medium" panose="00000600000000000000" pitchFamily="2" charset="0"/>
            </a:endParaRPr>
          </a:p>
        </p:txBody>
      </p:sp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AC9BEB0A-22EE-4696-AD22-80199EC081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8" y="1635288"/>
            <a:ext cx="778852" cy="778852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9BAAD124-3FE9-44C9-8F57-5C955EED1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20" y="1639337"/>
            <a:ext cx="778852" cy="778852"/>
          </a:xfrm>
          <a:prstGeom prst="rect">
            <a:avLst/>
          </a:prstGeom>
        </p:spPr>
      </p:pic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B769B8A2-15B3-427A-A37C-53C254A7D5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99" y="1635288"/>
            <a:ext cx="778852" cy="778852"/>
          </a:xfrm>
          <a:prstGeom prst="rect">
            <a:avLst/>
          </a:prstGeom>
        </p:spPr>
      </p:pic>
      <p:pic>
        <p:nvPicPr>
          <p:cNvPr id="37" name="Picture 36" descr="Icon&#10;&#10;Description automatically generated">
            <a:extLst>
              <a:ext uri="{FF2B5EF4-FFF2-40B4-BE49-F238E27FC236}">
                <a16:creationId xmlns:a16="http://schemas.microsoft.com/office/drawing/2014/main" id="{9A1FD4C1-C4DD-4B4F-84D2-E1F0713234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878" y="1635287"/>
            <a:ext cx="778852" cy="778852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DFF4E5FB-08A2-4E72-A299-D50268C7D7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826" y="1635286"/>
            <a:ext cx="778853" cy="77885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6045FB1-6ECF-4258-9B8B-03F1EB0D7F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9" y="2532316"/>
            <a:ext cx="778852" cy="77885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A889A83-B328-4ECE-BF7D-1EC007BE88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72" y="2513047"/>
            <a:ext cx="778852" cy="77885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ABB8060-CE1B-4DBD-BE5C-678E30D84E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89" y="2532315"/>
            <a:ext cx="778852" cy="778852"/>
          </a:xfrm>
          <a:prstGeom prst="rect">
            <a:avLst/>
          </a:prstGeom>
        </p:spPr>
      </p:pic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AFA804C4-A708-4D13-910B-D4633E140F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878" y="2532314"/>
            <a:ext cx="778851" cy="77885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E8F634E-0515-42EB-B602-9235568609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826" y="2513046"/>
            <a:ext cx="778851" cy="778851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B0FBA0B1-6911-4E30-9AE1-444DE971D7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19" y="3438222"/>
            <a:ext cx="778854" cy="778854"/>
          </a:xfrm>
          <a:prstGeom prst="rect">
            <a:avLst/>
          </a:prstGeom>
        </p:spPr>
      </p:pic>
      <p:pic>
        <p:nvPicPr>
          <p:cNvPr id="53" name="Picture 52" descr="Icon&#10;&#10;Description automatically generated">
            <a:extLst>
              <a:ext uri="{FF2B5EF4-FFF2-40B4-BE49-F238E27FC236}">
                <a16:creationId xmlns:a16="http://schemas.microsoft.com/office/drawing/2014/main" id="{9F44C551-E94E-4626-9703-88D266B9FFD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77" y="3455588"/>
            <a:ext cx="778851" cy="778851"/>
          </a:xfrm>
          <a:prstGeom prst="rect">
            <a:avLst/>
          </a:prstGeom>
        </p:spPr>
      </p:pic>
      <p:pic>
        <p:nvPicPr>
          <p:cNvPr id="55" name="Picture 54" descr="Icon&#10;&#10;Description automatically generated">
            <a:extLst>
              <a:ext uri="{FF2B5EF4-FFF2-40B4-BE49-F238E27FC236}">
                <a16:creationId xmlns:a16="http://schemas.microsoft.com/office/drawing/2014/main" id="{7B7B1CF8-76BA-4828-826D-D75D7EDE5DA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9" y="3438221"/>
            <a:ext cx="778851" cy="778851"/>
          </a:xfrm>
          <a:prstGeom prst="rect">
            <a:avLst/>
          </a:prstGeom>
        </p:spPr>
      </p:pic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597EA8F6-7792-4D03-ACD3-764C540ED6B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44" y="3437764"/>
            <a:ext cx="778851" cy="778851"/>
          </a:xfrm>
          <a:prstGeom prst="rect">
            <a:avLst/>
          </a:prstGeom>
        </p:spPr>
      </p:pic>
      <p:pic>
        <p:nvPicPr>
          <p:cNvPr id="59" name="Picture 58" descr="Logo&#10;&#10;Description automatically generated">
            <a:extLst>
              <a:ext uri="{FF2B5EF4-FFF2-40B4-BE49-F238E27FC236}">
                <a16:creationId xmlns:a16="http://schemas.microsoft.com/office/drawing/2014/main" id="{E78C15E2-B259-491A-B6AC-A9375DAB7D6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9" y="3437765"/>
            <a:ext cx="778854" cy="77885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EC9B043E-1D15-4FA3-9B07-3BE85CA310C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069" y="5587348"/>
            <a:ext cx="1281868" cy="996535"/>
          </a:xfrm>
          <a:prstGeom prst="rect">
            <a:avLst/>
          </a:prstGeom>
        </p:spPr>
      </p:pic>
      <p:pic>
        <p:nvPicPr>
          <p:cNvPr id="73" name="Picture 72" descr="Logo&#10;&#10;Description automatically generated with low confidence">
            <a:extLst>
              <a:ext uri="{FF2B5EF4-FFF2-40B4-BE49-F238E27FC236}">
                <a16:creationId xmlns:a16="http://schemas.microsoft.com/office/drawing/2014/main" id="{F0F666CC-6753-4768-974C-75B0451EDEB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89" y="4489737"/>
            <a:ext cx="1281869" cy="996535"/>
          </a:xfrm>
          <a:prstGeom prst="rect">
            <a:avLst/>
          </a:prstGeom>
        </p:spPr>
      </p:pic>
      <p:pic>
        <p:nvPicPr>
          <p:cNvPr id="74" name="Picture 73" descr="A picture containing logo&#10;&#10;Description automatically generated">
            <a:extLst>
              <a:ext uri="{FF2B5EF4-FFF2-40B4-BE49-F238E27FC236}">
                <a16:creationId xmlns:a16="http://schemas.microsoft.com/office/drawing/2014/main" id="{C0A5B84D-B469-4E47-998B-75F3AE83BB1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71" y="4481555"/>
            <a:ext cx="1281869" cy="99653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EC4CC25-0492-48A6-A89D-9C26E067E5B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069" y="4481555"/>
            <a:ext cx="1281869" cy="99653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E98713B6-A3EC-48F0-BB3E-308A5D6441B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62" y="5599016"/>
            <a:ext cx="1281868" cy="99653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62C5466-FD66-4283-A16F-F18DA6CF03E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1" y="5599016"/>
            <a:ext cx="1281868" cy="996535"/>
          </a:xfrm>
          <a:prstGeom prst="rect">
            <a:avLst/>
          </a:prstGeom>
        </p:spPr>
      </p:pic>
      <p:pic>
        <p:nvPicPr>
          <p:cNvPr id="81" name="Picture 80" descr="Icon&#10;&#10;Description automatically generated">
            <a:extLst>
              <a:ext uri="{FF2B5EF4-FFF2-40B4-BE49-F238E27FC236}">
                <a16:creationId xmlns:a16="http://schemas.microsoft.com/office/drawing/2014/main" id="{5449471F-CA59-430D-A595-98A26B922E9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793" y="3573273"/>
            <a:ext cx="2009185" cy="1454665"/>
          </a:xfrm>
          <a:prstGeom prst="rect">
            <a:avLst/>
          </a:prstGeom>
        </p:spPr>
      </p:pic>
      <p:pic>
        <p:nvPicPr>
          <p:cNvPr id="83" name="Picture 82" descr="Icon&#10;&#10;Description automatically generated">
            <a:extLst>
              <a:ext uri="{FF2B5EF4-FFF2-40B4-BE49-F238E27FC236}">
                <a16:creationId xmlns:a16="http://schemas.microsoft.com/office/drawing/2014/main" id="{ADD98094-ECE7-4506-A661-1939960F5CD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921" y="5436914"/>
            <a:ext cx="828908" cy="828908"/>
          </a:xfrm>
          <a:prstGeom prst="rect">
            <a:avLst/>
          </a:prstGeom>
        </p:spPr>
      </p:pic>
      <p:pic>
        <p:nvPicPr>
          <p:cNvPr id="85" name="Picture 84" descr="Icon&#10;&#10;Description automatically generated">
            <a:extLst>
              <a:ext uri="{FF2B5EF4-FFF2-40B4-BE49-F238E27FC236}">
                <a16:creationId xmlns:a16="http://schemas.microsoft.com/office/drawing/2014/main" id="{FDDEDF42-A128-40E4-A88F-BF80FB4F272E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706" y="5436914"/>
            <a:ext cx="828908" cy="828908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C3967943-C017-458A-B7B9-544116BF2B7B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11" y="1804625"/>
            <a:ext cx="1593755" cy="1455375"/>
          </a:xfrm>
          <a:prstGeom prst="rect">
            <a:avLst/>
          </a:prstGeom>
        </p:spPr>
      </p:pic>
      <p:sp>
        <p:nvSpPr>
          <p:cNvPr id="88" name="Oval 87">
            <a:extLst>
              <a:ext uri="{FF2B5EF4-FFF2-40B4-BE49-F238E27FC236}">
                <a16:creationId xmlns:a16="http://schemas.microsoft.com/office/drawing/2014/main" id="{1F6646F9-C9B9-4730-8DE4-55900EFBA6DF}"/>
              </a:ext>
            </a:extLst>
          </p:cNvPr>
          <p:cNvSpPr/>
          <p:nvPr/>
        </p:nvSpPr>
        <p:spPr>
          <a:xfrm>
            <a:off x="5473424" y="2014065"/>
            <a:ext cx="3650378" cy="36503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2646AC01-D87E-4F2E-93A0-E6EE207A349B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440" y="2194258"/>
            <a:ext cx="3282713" cy="328999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6DB406E-D775-49AE-AE84-B5333EFBAD67}"/>
              </a:ext>
            </a:extLst>
          </p:cNvPr>
          <p:cNvSpPr txBox="1"/>
          <p:nvPr/>
        </p:nvSpPr>
        <p:spPr>
          <a:xfrm>
            <a:off x="6148049" y="5734434"/>
            <a:ext cx="229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Barlow Medium" panose="00000600000000000000" pitchFamily="2" charset="0"/>
              </a:rPr>
              <a:t>Circle Map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36C715-C038-40F8-B9E0-D9A23493188D}"/>
              </a:ext>
            </a:extLst>
          </p:cNvPr>
          <p:cNvSpPr txBox="1"/>
          <p:nvPr/>
        </p:nvSpPr>
        <p:spPr>
          <a:xfrm>
            <a:off x="9357039" y="1383608"/>
            <a:ext cx="229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005A9C"/>
                </a:solidFill>
                <a:latin typeface="Barlow Medium" panose="00000600000000000000" pitchFamily="2" charset="0"/>
              </a:rPr>
              <a:t>Chat Bubble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D46157-E854-46EE-812E-7C45DAAE6450}"/>
              </a:ext>
            </a:extLst>
          </p:cNvPr>
          <p:cNvSpPr txBox="1"/>
          <p:nvPr/>
        </p:nvSpPr>
        <p:spPr>
          <a:xfrm>
            <a:off x="9308580" y="6231485"/>
            <a:ext cx="229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005A9C"/>
                </a:solidFill>
                <a:latin typeface="Barlow Medium" panose="00000600000000000000" pitchFamily="2" charset="0"/>
              </a:rPr>
              <a:t>Back              Next</a:t>
            </a:r>
          </a:p>
        </p:txBody>
      </p:sp>
    </p:spTree>
    <p:extLst>
      <p:ext uri="{BB962C8B-B14F-4D97-AF65-F5344CB8AC3E}">
        <p14:creationId xmlns:p14="http://schemas.microsoft.com/office/powerpoint/2010/main" val="87849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B0D910-4B28-4C9C-A757-19A4C6E77B63}"/>
              </a:ext>
            </a:extLst>
          </p:cNvPr>
          <p:cNvSpPr/>
          <p:nvPr/>
        </p:nvSpPr>
        <p:spPr>
          <a:xfrm flipH="1">
            <a:off x="5131292" y="0"/>
            <a:ext cx="7060707" cy="6858000"/>
          </a:xfrm>
          <a:prstGeom prst="rect">
            <a:avLst/>
          </a:prstGeom>
          <a:solidFill>
            <a:srgbClr val="EEB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29DE46-777B-4D4B-B7AB-D7E630B8585C}"/>
              </a:ext>
            </a:extLst>
          </p:cNvPr>
          <p:cNvCxnSpPr>
            <a:cxnSpLocks/>
          </p:cNvCxnSpPr>
          <p:nvPr/>
        </p:nvCxnSpPr>
        <p:spPr>
          <a:xfrm>
            <a:off x="680621" y="1287260"/>
            <a:ext cx="3962400" cy="0"/>
          </a:xfrm>
          <a:prstGeom prst="line">
            <a:avLst/>
          </a:prstGeom>
          <a:ln w="57150">
            <a:solidFill>
              <a:srgbClr val="005A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9EE280-FEBB-4582-9611-963232DF2E5E}"/>
              </a:ext>
            </a:extLst>
          </p:cNvPr>
          <p:cNvSpPr txBox="1"/>
          <p:nvPr/>
        </p:nvSpPr>
        <p:spPr>
          <a:xfrm>
            <a:off x="1467047" y="561057"/>
            <a:ext cx="3087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rgbClr val="2794D2"/>
                </a:solidFill>
                <a:latin typeface="Barlow Medium" panose="00000600000000000000" pitchFamily="2" charset="0"/>
              </a:rPr>
              <a:t>Training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CEFAA-5D3C-4180-B793-C942AC2171ED}"/>
              </a:ext>
            </a:extLst>
          </p:cNvPr>
          <p:cNvSpPr/>
          <p:nvPr/>
        </p:nvSpPr>
        <p:spPr>
          <a:xfrm>
            <a:off x="680622" y="665825"/>
            <a:ext cx="713172" cy="452749"/>
          </a:xfrm>
          <a:prstGeom prst="rect">
            <a:avLst/>
          </a:prstGeom>
          <a:solidFill>
            <a:srgbClr val="EEB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4F4C9-EB35-4D00-B08C-82D88543AE3A}"/>
              </a:ext>
            </a:extLst>
          </p:cNvPr>
          <p:cNvSpPr txBox="1"/>
          <p:nvPr/>
        </p:nvSpPr>
        <p:spPr>
          <a:xfrm>
            <a:off x="821981" y="547723"/>
            <a:ext cx="36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Barlow Medium" panose="00000600000000000000" pitchFamily="2" charset="0"/>
              </a:rPr>
              <a:t>2</a:t>
            </a:r>
            <a:endParaRPr lang="en-CA" b="1" dirty="0">
              <a:solidFill>
                <a:schemeClr val="bg1"/>
              </a:solidFill>
              <a:latin typeface="Barlow Medium" panose="00000600000000000000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44E27F2-CC7F-4C9B-A9AE-5712189B8DA9}"/>
              </a:ext>
            </a:extLst>
          </p:cNvPr>
          <p:cNvCxnSpPr>
            <a:cxnSpLocks/>
          </p:cNvCxnSpPr>
          <p:nvPr/>
        </p:nvCxnSpPr>
        <p:spPr>
          <a:xfrm>
            <a:off x="5573703" y="1287260"/>
            <a:ext cx="6162577" cy="0"/>
          </a:xfrm>
          <a:prstGeom prst="line">
            <a:avLst/>
          </a:prstGeom>
          <a:ln w="57150">
            <a:solidFill>
              <a:srgbClr val="F06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810CEE5-F982-446E-A0AB-BF35FA91A0D2}"/>
              </a:ext>
            </a:extLst>
          </p:cNvPr>
          <p:cNvSpPr txBox="1"/>
          <p:nvPr/>
        </p:nvSpPr>
        <p:spPr>
          <a:xfrm>
            <a:off x="6360129" y="561057"/>
            <a:ext cx="5828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Barlow Medium" panose="00000600000000000000" pitchFamily="2" charset="0"/>
              </a:rPr>
              <a:t>Workplace Health &amp; Safety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F4BC9D-D824-4B07-8B98-D1B36FDD6A86}"/>
              </a:ext>
            </a:extLst>
          </p:cNvPr>
          <p:cNvSpPr/>
          <p:nvPr/>
        </p:nvSpPr>
        <p:spPr>
          <a:xfrm>
            <a:off x="5573704" y="665825"/>
            <a:ext cx="713172" cy="452749"/>
          </a:xfrm>
          <a:prstGeom prst="rect">
            <a:avLst/>
          </a:prstGeom>
          <a:solidFill>
            <a:srgbClr val="279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1D1946-4020-428D-827F-D1F4A0DE5A1B}"/>
              </a:ext>
            </a:extLst>
          </p:cNvPr>
          <p:cNvSpPr txBox="1"/>
          <p:nvPr/>
        </p:nvSpPr>
        <p:spPr>
          <a:xfrm>
            <a:off x="5706185" y="547723"/>
            <a:ext cx="36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Barlow Medium" panose="00000600000000000000" pitchFamily="2" charset="0"/>
              </a:rPr>
              <a:t>3</a:t>
            </a:r>
            <a:endParaRPr lang="en-CA" b="1" dirty="0">
              <a:solidFill>
                <a:schemeClr val="bg1"/>
              </a:solidFill>
              <a:latin typeface="Barlow Medium" panose="00000600000000000000" pitchFamily="2" charset="0"/>
            </a:endParaRPr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C2F0D285-2580-40E5-A424-29720F101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81" y="5316761"/>
            <a:ext cx="734780" cy="7347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B07F0A-3089-45A5-AF20-4DA520FA4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06" y="1732133"/>
            <a:ext cx="734780" cy="73478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A0693986-0D25-4F10-B3C6-C2C93B9B7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345" y="1732133"/>
            <a:ext cx="734780" cy="7347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E9CB791-33E5-4BB4-9AE5-8C9F51220A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920" y="1732133"/>
            <a:ext cx="734780" cy="734780"/>
          </a:xfrm>
          <a:prstGeom prst="rect">
            <a:avLst/>
          </a:prstGeom>
        </p:spPr>
      </p:pic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1125C76E-D915-400A-A640-E155120504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126" y="1732133"/>
            <a:ext cx="734780" cy="734780"/>
          </a:xfrm>
          <a:prstGeom prst="rect">
            <a:avLst/>
          </a:prstGeom>
        </p:spPr>
      </p:pic>
      <p:pic>
        <p:nvPicPr>
          <p:cNvPr id="22" name="Picture 21" descr="Logo, icon&#10;&#10;Description automatically generated">
            <a:extLst>
              <a:ext uri="{FF2B5EF4-FFF2-40B4-BE49-F238E27FC236}">
                <a16:creationId xmlns:a16="http://schemas.microsoft.com/office/drawing/2014/main" id="{17489419-AF75-4287-803E-FD33A8A4CC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13" y="2986000"/>
            <a:ext cx="734780" cy="734780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C3D2BD12-FDFF-46F5-8C04-719D16E936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92" y="2991887"/>
            <a:ext cx="734780" cy="7347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3562A42-685C-4612-8DDC-9D1F545A9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105" y="2986000"/>
            <a:ext cx="734780" cy="734780"/>
          </a:xfrm>
          <a:prstGeom prst="rect">
            <a:avLst/>
          </a:prstGeom>
        </p:spPr>
      </p:pic>
      <p:pic>
        <p:nvPicPr>
          <p:cNvPr id="28" name="Picture 27" descr="Logo, icon&#10;&#10;Description automatically generated">
            <a:extLst>
              <a:ext uri="{FF2B5EF4-FFF2-40B4-BE49-F238E27FC236}">
                <a16:creationId xmlns:a16="http://schemas.microsoft.com/office/drawing/2014/main" id="{78C90A94-4800-4F76-A5AB-2471F8FA09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126" y="2986000"/>
            <a:ext cx="734780" cy="7347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DBB07D1-D60D-4314-B6D9-76782A1BB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7" y="4145528"/>
            <a:ext cx="734780" cy="73478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810F4CF-7896-4059-B560-C8EFE06E8C0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92" y="4135491"/>
            <a:ext cx="734780" cy="734780"/>
          </a:xfrm>
          <a:prstGeom prst="rect">
            <a:avLst/>
          </a:prstGeom>
        </p:spPr>
      </p:pic>
      <p:pic>
        <p:nvPicPr>
          <p:cNvPr id="46" name="Picture 45" descr="A picture containing logo&#10;&#10;Description automatically generated">
            <a:extLst>
              <a:ext uri="{FF2B5EF4-FFF2-40B4-BE49-F238E27FC236}">
                <a16:creationId xmlns:a16="http://schemas.microsoft.com/office/drawing/2014/main" id="{2003A765-51E3-40B6-AF32-B718B5DF57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61" y="4142891"/>
            <a:ext cx="734780" cy="734780"/>
          </a:xfrm>
          <a:prstGeom prst="rect">
            <a:avLst/>
          </a:prstGeom>
        </p:spPr>
      </p:pic>
      <p:pic>
        <p:nvPicPr>
          <p:cNvPr id="50" name="Picture 49" descr="Icon&#10;&#10;Description automatically generated">
            <a:extLst>
              <a:ext uri="{FF2B5EF4-FFF2-40B4-BE49-F238E27FC236}">
                <a16:creationId xmlns:a16="http://schemas.microsoft.com/office/drawing/2014/main" id="{ADAEDD47-2D1B-4797-BDD2-9A7B58B0C0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126" y="4139631"/>
            <a:ext cx="734780" cy="73478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A1AF979-A6C9-466C-9783-1FC77F06D42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7" y="5330461"/>
            <a:ext cx="734780" cy="734780"/>
          </a:xfrm>
          <a:prstGeom prst="rect">
            <a:avLst/>
          </a:prstGeom>
        </p:spPr>
      </p:pic>
      <p:pic>
        <p:nvPicPr>
          <p:cNvPr id="58" name="Picture 57" descr="Icon&#10;&#10;Description automatically generated">
            <a:extLst>
              <a:ext uri="{FF2B5EF4-FFF2-40B4-BE49-F238E27FC236}">
                <a16:creationId xmlns:a16="http://schemas.microsoft.com/office/drawing/2014/main" id="{429045C7-29C2-4B3D-B148-8280592D08A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449" y="3000666"/>
            <a:ext cx="734780" cy="734780"/>
          </a:xfrm>
          <a:prstGeom prst="rect">
            <a:avLst/>
          </a:prstGeom>
        </p:spPr>
      </p:pic>
      <p:pic>
        <p:nvPicPr>
          <p:cNvPr id="61" name="Picture 60" descr="Icon&#10;&#10;Description automatically generated">
            <a:extLst>
              <a:ext uri="{FF2B5EF4-FFF2-40B4-BE49-F238E27FC236}">
                <a16:creationId xmlns:a16="http://schemas.microsoft.com/office/drawing/2014/main" id="{AB541B08-F30B-45F0-87C8-3957BC1BDA5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315" y="1726828"/>
            <a:ext cx="734780" cy="734780"/>
          </a:xfrm>
          <a:prstGeom prst="rect">
            <a:avLst/>
          </a:prstGeom>
        </p:spPr>
      </p:pic>
      <p:pic>
        <p:nvPicPr>
          <p:cNvPr id="63" name="Picture 62" descr="Logo, icon&#10;&#10;Description automatically generated">
            <a:extLst>
              <a:ext uri="{FF2B5EF4-FFF2-40B4-BE49-F238E27FC236}">
                <a16:creationId xmlns:a16="http://schemas.microsoft.com/office/drawing/2014/main" id="{CE34F6BB-4E9C-46BB-9BAC-CD2F49F8A9D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900" y="1735671"/>
            <a:ext cx="734780" cy="73478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F298B562-0232-4FB4-8058-5781FA5F21D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449" y="1735671"/>
            <a:ext cx="734780" cy="73478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4167BA1-141B-4E41-A6E8-A3FB26B7206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98" y="1732133"/>
            <a:ext cx="734780" cy="734780"/>
          </a:xfrm>
          <a:prstGeom prst="rect">
            <a:avLst/>
          </a:prstGeom>
        </p:spPr>
      </p:pic>
      <p:pic>
        <p:nvPicPr>
          <p:cNvPr id="69" name="Picture 68" descr="Icon&#10;&#10;Description automatically generated">
            <a:extLst>
              <a:ext uri="{FF2B5EF4-FFF2-40B4-BE49-F238E27FC236}">
                <a16:creationId xmlns:a16="http://schemas.microsoft.com/office/drawing/2014/main" id="{C634FA3E-16E0-44A8-AE13-D797E622273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33" y="1726828"/>
            <a:ext cx="734780" cy="734780"/>
          </a:xfrm>
          <a:prstGeom prst="rect">
            <a:avLst/>
          </a:prstGeom>
        </p:spPr>
      </p:pic>
      <p:pic>
        <p:nvPicPr>
          <p:cNvPr id="71" name="Picture 70" descr="Icon&#10;&#10;Description automatically generated">
            <a:extLst>
              <a:ext uri="{FF2B5EF4-FFF2-40B4-BE49-F238E27FC236}">
                <a16:creationId xmlns:a16="http://schemas.microsoft.com/office/drawing/2014/main" id="{6A8C4499-BE4E-4D26-AF80-A750086AEC8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03" y="3000666"/>
            <a:ext cx="734780" cy="73478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6E1F0E1-EB0C-4742-AECE-5A093CE656D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173" y="1726828"/>
            <a:ext cx="734780" cy="73478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F8DC5F6-8239-4404-A4D8-E6CA446E267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98" y="3000563"/>
            <a:ext cx="734780" cy="734780"/>
          </a:xfrm>
          <a:prstGeom prst="rect">
            <a:avLst/>
          </a:prstGeom>
        </p:spPr>
      </p:pic>
      <p:pic>
        <p:nvPicPr>
          <p:cNvPr id="13" name="Picture 12" descr="Logo, icon&#10;&#10;Description automatically generated">
            <a:extLst>
              <a:ext uri="{FF2B5EF4-FFF2-40B4-BE49-F238E27FC236}">
                <a16:creationId xmlns:a16="http://schemas.microsoft.com/office/drawing/2014/main" id="{599D3A48-8AE1-4BDE-BC84-2C3DD03AF90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526" y="3000563"/>
            <a:ext cx="734780" cy="7347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820CE32F-565E-4038-9CFA-AF5C444AA68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172" y="3000562"/>
            <a:ext cx="734781" cy="734781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86C0E3B8-4C45-42C3-A7F6-31E7C39E4B6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314" y="3000563"/>
            <a:ext cx="734781" cy="73478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4F139E3-C3DF-4A91-9C3F-003447D9223E}"/>
              </a:ext>
            </a:extLst>
          </p:cNvPr>
          <p:cNvSpPr txBox="1"/>
          <p:nvPr/>
        </p:nvSpPr>
        <p:spPr>
          <a:xfrm>
            <a:off x="544317" y="2451966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Applied Learning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302C3D-8F7F-4E6B-8A9E-0ED769CFA695}"/>
              </a:ext>
            </a:extLst>
          </p:cNvPr>
          <p:cNvSpPr txBox="1"/>
          <p:nvPr/>
        </p:nvSpPr>
        <p:spPr>
          <a:xfrm>
            <a:off x="1523166" y="2451966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9E2A61-0B08-4C62-932C-5CAE0C7C79F7}"/>
              </a:ext>
            </a:extLst>
          </p:cNvPr>
          <p:cNvSpPr txBox="1"/>
          <p:nvPr/>
        </p:nvSpPr>
        <p:spPr>
          <a:xfrm>
            <a:off x="2524979" y="2451966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Creative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Sentencing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E0901FD-44C7-4125-BA56-D210B9452F59}"/>
              </a:ext>
            </a:extLst>
          </p:cNvPr>
          <p:cNvSpPr txBox="1"/>
          <p:nvPr/>
        </p:nvSpPr>
        <p:spPr>
          <a:xfrm>
            <a:off x="3544330" y="2451966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Document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D338B0-0670-436C-B5AF-5B9FCA8BE724}"/>
              </a:ext>
            </a:extLst>
          </p:cNvPr>
          <p:cNvSpPr txBox="1"/>
          <p:nvPr/>
        </p:nvSpPr>
        <p:spPr>
          <a:xfrm>
            <a:off x="544317" y="3695375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Fines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1DEC3C-71F5-4645-A134-4C5E82760BB3}"/>
              </a:ext>
            </a:extLst>
          </p:cNvPr>
          <p:cNvSpPr txBox="1"/>
          <p:nvPr/>
        </p:nvSpPr>
        <p:spPr>
          <a:xfrm>
            <a:off x="1478749" y="3695375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Government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Code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6B4156B-9C3F-45A5-A71E-2B0CAF70F113}"/>
              </a:ext>
            </a:extLst>
          </p:cNvPr>
          <p:cNvSpPr txBox="1"/>
          <p:nvPr/>
        </p:nvSpPr>
        <p:spPr>
          <a:xfrm>
            <a:off x="2514179" y="3695375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Lightbulb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7196E57-211A-458C-AF5E-E360132DE701}"/>
              </a:ext>
            </a:extLst>
          </p:cNvPr>
          <p:cNvSpPr txBox="1"/>
          <p:nvPr/>
        </p:nvSpPr>
        <p:spPr>
          <a:xfrm>
            <a:off x="3560824" y="3695375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OHS Act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E7E75CD-3533-4A46-A122-D7108CECDA2D}"/>
              </a:ext>
            </a:extLst>
          </p:cNvPr>
          <p:cNvSpPr txBox="1"/>
          <p:nvPr/>
        </p:nvSpPr>
        <p:spPr>
          <a:xfrm>
            <a:off x="1478749" y="4829750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OHS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Regulations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E06D06-D050-454F-97C8-F80F74FC40C5}"/>
              </a:ext>
            </a:extLst>
          </p:cNvPr>
          <p:cNvSpPr txBox="1"/>
          <p:nvPr/>
        </p:nvSpPr>
        <p:spPr>
          <a:xfrm>
            <a:off x="492701" y="4829750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OHS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Code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E318331-103C-4AF5-BB3B-97B550D97AA0}"/>
              </a:ext>
            </a:extLst>
          </p:cNvPr>
          <p:cNvSpPr txBox="1"/>
          <p:nvPr/>
        </p:nvSpPr>
        <p:spPr>
          <a:xfrm>
            <a:off x="2479568" y="4829750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Return to Work Form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A15980-35A5-4BB9-AA5F-31474954E247}"/>
              </a:ext>
            </a:extLst>
          </p:cNvPr>
          <p:cNvSpPr txBox="1"/>
          <p:nvPr/>
        </p:nvSpPr>
        <p:spPr>
          <a:xfrm>
            <a:off x="3492714" y="4829750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Safety 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Book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18DF061-2C77-42E7-B065-DD49D9A267E4}"/>
              </a:ext>
            </a:extLst>
          </p:cNvPr>
          <p:cNvSpPr txBox="1"/>
          <p:nvPr/>
        </p:nvSpPr>
        <p:spPr>
          <a:xfrm>
            <a:off x="1478749" y="6000452"/>
            <a:ext cx="1019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Work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Authorization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E04E1C-42A4-4F92-8D2D-14C0F818FC0E}"/>
              </a:ext>
            </a:extLst>
          </p:cNvPr>
          <p:cNvSpPr txBox="1"/>
          <p:nvPr/>
        </p:nvSpPr>
        <p:spPr>
          <a:xfrm>
            <a:off x="509865" y="6000452"/>
            <a:ext cx="1019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Scenario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81611FB-277D-4594-B5EE-DDF9C9D2EBCB}"/>
              </a:ext>
            </a:extLst>
          </p:cNvPr>
          <p:cNvSpPr txBox="1"/>
          <p:nvPr/>
        </p:nvSpPr>
        <p:spPr>
          <a:xfrm>
            <a:off x="5447679" y="2451966"/>
            <a:ext cx="951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Hazard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Assessment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FA93152-E832-4206-8625-346EDD1803A4}"/>
              </a:ext>
            </a:extLst>
          </p:cNvPr>
          <p:cNvSpPr txBox="1"/>
          <p:nvPr/>
        </p:nvSpPr>
        <p:spPr>
          <a:xfrm>
            <a:off x="6387931" y="2451966"/>
            <a:ext cx="109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Imprisonment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7D2998-21D6-4AC6-BC74-196D4E9B7C57}"/>
              </a:ext>
            </a:extLst>
          </p:cNvPr>
          <p:cNvSpPr txBox="1"/>
          <p:nvPr/>
        </p:nvSpPr>
        <p:spPr>
          <a:xfrm>
            <a:off x="7475116" y="2451966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Line of Fire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C0690C6-5091-4BF2-876B-D13C3B66D8D7}"/>
              </a:ext>
            </a:extLst>
          </p:cNvPr>
          <p:cNvSpPr txBox="1"/>
          <p:nvPr/>
        </p:nvSpPr>
        <p:spPr>
          <a:xfrm>
            <a:off x="8475664" y="2451966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Lock Out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Tag Out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2FA7D70-D60F-44FB-B83B-3F1995BB0AFD}"/>
              </a:ext>
            </a:extLst>
          </p:cNvPr>
          <p:cNvSpPr txBox="1"/>
          <p:nvPr/>
        </p:nvSpPr>
        <p:spPr>
          <a:xfrm>
            <a:off x="9485264" y="2451966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Energy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Isolation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77AA648-FC08-4386-843D-BFA9D46DF3D7}"/>
              </a:ext>
            </a:extLst>
          </p:cNvPr>
          <p:cNvSpPr txBox="1"/>
          <p:nvPr/>
        </p:nvSpPr>
        <p:spPr>
          <a:xfrm>
            <a:off x="10510257" y="2451966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Working at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Height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987AE8A-CED3-4391-8B99-80C31630E984}"/>
              </a:ext>
            </a:extLst>
          </p:cNvPr>
          <p:cNvSpPr txBox="1"/>
          <p:nvPr/>
        </p:nvSpPr>
        <p:spPr>
          <a:xfrm>
            <a:off x="5447679" y="3735343"/>
            <a:ext cx="951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Worker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9288DA-A04F-40E8-B87A-99E913517642}"/>
              </a:ext>
            </a:extLst>
          </p:cNvPr>
          <p:cNvSpPr txBox="1"/>
          <p:nvPr/>
        </p:nvSpPr>
        <p:spPr>
          <a:xfrm>
            <a:off x="6387931" y="3735343"/>
            <a:ext cx="109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Employer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FF82B87-936F-4D89-8CFB-E0D1DD2030CA}"/>
              </a:ext>
            </a:extLst>
          </p:cNvPr>
          <p:cNvSpPr txBox="1"/>
          <p:nvPr/>
        </p:nvSpPr>
        <p:spPr>
          <a:xfrm>
            <a:off x="7475116" y="3735343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Supervisor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06627C7-A065-41A6-9615-68F3D7F0C745}"/>
              </a:ext>
            </a:extLst>
          </p:cNvPr>
          <p:cNvSpPr txBox="1"/>
          <p:nvPr/>
        </p:nvSpPr>
        <p:spPr>
          <a:xfrm>
            <a:off x="8475664" y="3735343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Safety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Officer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170FF2-0B12-4A4A-82D5-7304F59BAD3C}"/>
              </a:ext>
            </a:extLst>
          </p:cNvPr>
          <p:cNvSpPr txBox="1"/>
          <p:nvPr/>
        </p:nvSpPr>
        <p:spPr>
          <a:xfrm>
            <a:off x="9485264" y="3735343"/>
            <a:ext cx="91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Manager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80C3B9-853A-4D26-A187-325DDE9EB68A}"/>
              </a:ext>
            </a:extLst>
          </p:cNvPr>
          <p:cNvSpPr txBox="1"/>
          <p:nvPr/>
        </p:nvSpPr>
        <p:spPr>
          <a:xfrm>
            <a:off x="10510257" y="3735343"/>
            <a:ext cx="916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Barlow Medium" panose="00000600000000000000" pitchFamily="2" charset="0"/>
              </a:rPr>
              <a:t>Office</a:t>
            </a:r>
            <a:br>
              <a:rPr lang="en-CA" sz="1100" dirty="0">
                <a:latin typeface="Barlow Medium" panose="00000600000000000000" pitchFamily="2" charset="0"/>
              </a:rPr>
            </a:br>
            <a:r>
              <a:rPr lang="en-CA" sz="1100" dirty="0">
                <a:latin typeface="Barlow Medium" panose="00000600000000000000" pitchFamily="2" charset="0"/>
              </a:rPr>
              <a:t>Worker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BD151-F91E-45CC-83ED-F53593FDDCB6}"/>
              </a:ext>
            </a:extLst>
          </p:cNvPr>
          <p:cNvSpPr/>
          <p:nvPr/>
        </p:nvSpPr>
        <p:spPr>
          <a:xfrm>
            <a:off x="9530080" y="5250462"/>
            <a:ext cx="2889656" cy="894777"/>
          </a:xfrm>
          <a:prstGeom prst="rect">
            <a:avLst/>
          </a:prstGeom>
          <a:solidFill>
            <a:srgbClr val="F06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A34EE29-D7A3-4082-B071-0D60204FB766}"/>
              </a:ext>
            </a:extLst>
          </p:cNvPr>
          <p:cNvSpPr/>
          <p:nvPr/>
        </p:nvSpPr>
        <p:spPr>
          <a:xfrm>
            <a:off x="9041554" y="5189372"/>
            <a:ext cx="1050015" cy="1050015"/>
          </a:xfrm>
          <a:prstGeom prst="ellipse">
            <a:avLst/>
          </a:prstGeom>
          <a:solidFill>
            <a:srgbClr val="279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5" name="Picture 24" descr="Logo, icon&#10;&#10;Description automatically generated">
            <a:extLst>
              <a:ext uri="{FF2B5EF4-FFF2-40B4-BE49-F238E27FC236}">
                <a16:creationId xmlns:a16="http://schemas.microsoft.com/office/drawing/2014/main" id="{7B4614C9-A300-4621-B522-76ECB645B4F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22" y="5298740"/>
            <a:ext cx="831278" cy="831278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B8C99753-A6FE-4791-8705-22AB885D917B}"/>
              </a:ext>
            </a:extLst>
          </p:cNvPr>
          <p:cNvSpPr txBox="1"/>
          <p:nvPr/>
        </p:nvSpPr>
        <p:spPr>
          <a:xfrm>
            <a:off x="10189730" y="5421857"/>
            <a:ext cx="5828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  <a:latin typeface="Barlow Medium" panose="00000600000000000000" pitchFamily="2" charset="0"/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158696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Barlow Black</vt:lpstr>
      <vt:lpstr>Barlow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Wilson</dc:creator>
  <cp:lastModifiedBy>Christopher Wilson</cp:lastModifiedBy>
  <cp:revision>7</cp:revision>
  <dcterms:created xsi:type="dcterms:W3CDTF">2022-01-07T19:07:20Z</dcterms:created>
  <dcterms:modified xsi:type="dcterms:W3CDTF">2022-01-07T22:20:03Z</dcterms:modified>
</cp:coreProperties>
</file>